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7" r:id="rId9"/>
    <p:sldId id="268" r:id="rId10"/>
    <p:sldId id="262" r:id="rId11"/>
    <p:sldId id="263" r:id="rId12"/>
    <p:sldId id="264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290" autoAdjust="0"/>
  </p:normalViewPr>
  <p:slideViewPr>
    <p:cSldViewPr snapToGrid="0">
      <p:cViewPr>
        <p:scale>
          <a:sx n="81" d="100"/>
          <a:sy n="81" d="100"/>
        </p:scale>
        <p:origin x="-28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19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20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005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821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555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009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259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551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174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039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611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273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85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799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972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599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838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3D5392E-38A7-48FE-9848-3359FAFD3E97}" type="datetimeFigureOut">
              <a:rPr lang="bg-BG" smtClean="0"/>
              <a:t>23.08.2017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841AFEF-C959-4296-A016-949CA59449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1189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09C6F84-AF0E-4DE7-B255-223A05FBE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4126494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bg-BG" sz="4800" dirty="0">
                <a:latin typeface="Book Antiqua" panose="02040602050305030304" pitchFamily="18" charset="0"/>
              </a:rPr>
              <a:t>корпоративни клиенти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CA3B6910-5ACC-41E1-AAF5-9B24494F3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50" y="1170879"/>
            <a:ext cx="5532616" cy="32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9467AF2-8590-4B79-8EFD-3F3EA66B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00" y="193288"/>
            <a:ext cx="9905998" cy="1905000"/>
          </a:xfrm>
        </p:spPr>
        <p:txBody>
          <a:bodyPr/>
          <a:lstStyle/>
          <a:p>
            <a:r>
              <a:rPr lang="en-US" dirty="0"/>
              <a:t>Purse</a:t>
            </a:r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EDBFD2AB-DBB7-44FE-914B-17C5D19A6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573" y="1830658"/>
            <a:ext cx="10722516" cy="352192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89C0B0A-B500-4412-8C3A-ECE7B24F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89" y="163551"/>
            <a:ext cx="9905998" cy="1905000"/>
          </a:xfrm>
        </p:spPr>
        <p:txBody>
          <a:bodyPr/>
          <a:lstStyle/>
          <a:p>
            <a:r>
              <a:rPr lang="en-US" dirty="0" smtClean="0"/>
              <a:t>Purse </a:t>
            </a:r>
            <a:r>
              <a:rPr lang="bg-BG" dirty="0" smtClean="0"/>
              <a:t>– справки и история</a:t>
            </a:r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4F2C0C5B-910A-4EF7-B9C7-43B50C5A7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67" y="1908718"/>
            <a:ext cx="10769056" cy="399027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B4013DD-E3A5-45DF-BE0E-4F387939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23" y="-571"/>
            <a:ext cx="9905998" cy="1905000"/>
          </a:xfrm>
        </p:spPr>
        <p:txBody>
          <a:bodyPr/>
          <a:lstStyle/>
          <a:p>
            <a:r>
              <a:rPr lang="en-US" dirty="0" smtClean="0"/>
              <a:t>Purse</a:t>
            </a:r>
            <a:r>
              <a:rPr lang="bg-BG" dirty="0" smtClean="0"/>
              <a:t> – детайли по поръчката</a:t>
            </a:r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F00B12B2-C794-4145-B370-011DB28BE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882" y="1473818"/>
            <a:ext cx="6196606" cy="506995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6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7A09B398-C849-4997-A0C5-F8963A0F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dirty="0" smtClean="0"/>
              <a:t>Purse</a:t>
            </a:r>
            <a:r>
              <a:rPr lang="bg-BG" dirty="0" smtClean="0"/>
              <a:t> - аналитичност</a:t>
            </a:r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EED167DD-CFC2-45E6-A069-71F176ED5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510" y="2109438"/>
            <a:ext cx="9186392" cy="40810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D3649BB-7D79-46BB-95A7-EAD2681B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dirty="0" smtClean="0"/>
              <a:t>Purse</a:t>
            </a:r>
            <a:r>
              <a:rPr lang="bg-BG" dirty="0" smtClean="0"/>
              <a:t> - аналитичност</a:t>
            </a:r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06B8EB02-F19C-4F24-850A-CDBD629A5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56" y="2266725"/>
            <a:ext cx="11107319" cy="347672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4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D3649BB-7D79-46BB-95A7-EAD2681B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4769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/>
              <a:t/>
            </a:r>
            <a:br>
              <a:rPr lang="bg-BG" sz="3600" b="1" dirty="0"/>
            </a:br>
            <a:r>
              <a:rPr lang="en-US" sz="3600" b="1" dirty="0" smtClean="0"/>
              <a:t>Purse – </a:t>
            </a:r>
            <a:r>
              <a:rPr lang="bg-BG" sz="3600" b="1" dirty="0" smtClean="0"/>
              <a:t>оптимално решение за упраление на транспортните разходи</a:t>
            </a:r>
            <a:endParaRPr lang="bg-BG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92" y="3562228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692" y="2291860"/>
            <a:ext cx="9905998" cy="3124201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</a:pP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</a:pPr>
            <a:r>
              <a:rPr lang="bg-BG" sz="2400" b="1" spc="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нас е удоволстие!</a:t>
            </a:r>
            <a:endParaRPr lang="bg-BG" sz="2400" b="1" spc="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7926693-2E69-45A0-B72E-B8135C56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pPr algn="ctr"/>
            <a:r>
              <a:rPr lang="bg-BG" dirty="0" smtClean="0"/>
              <a:t>Абонаментно обслужване</a:t>
            </a:r>
            <a:br>
              <a:rPr lang="bg-BG" dirty="0" smtClean="0"/>
            </a:br>
            <a:r>
              <a:rPr lang="bg-BG" dirty="0" smtClean="0"/>
              <a:t> </a:t>
            </a:r>
            <a:r>
              <a:rPr lang="bg-BG" dirty="0" smtClean="0">
                <a:latin typeface="+mn-lt"/>
              </a:rPr>
              <a:t>на фирми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1EEBB234-FCC2-417D-9385-F43499ECD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825" y="1817077"/>
            <a:ext cx="9905998" cy="50409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32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 Хартиен ваучер</a:t>
            </a:r>
          </a:p>
          <a:p>
            <a:pPr>
              <a:buFont typeface="Wingdings" pitchFamily="2" charset="2"/>
              <a:buChar char="Ø"/>
            </a:pPr>
            <a:endParaRPr lang="bg-BG" sz="3200" cap="all" dirty="0" smtClean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buFont typeface="Wingdings" pitchFamily="2" charset="2"/>
              <a:buChar char="q"/>
            </a:pPr>
            <a:r>
              <a:rPr lang="bg-BG" dirty="0" smtClean="0"/>
              <a:t>Недостатъци</a:t>
            </a:r>
            <a:endParaRPr lang="bg-BG" dirty="0"/>
          </a:p>
          <a:p>
            <a:pPr>
              <a:buFont typeface="Century Gothic" pitchFamily="34" charset="0"/>
              <a:buChar char="―"/>
            </a:pPr>
            <a:r>
              <a:rPr lang="bg-BG" dirty="0" smtClean="0"/>
              <a:t>Архаичен метод за  разплащане на транспортна услуга</a:t>
            </a:r>
            <a:endParaRPr lang="en-US" dirty="0"/>
          </a:p>
          <a:p>
            <a:pPr>
              <a:buFont typeface="Century Gothic" pitchFamily="34" charset="0"/>
              <a:buChar char="―"/>
            </a:pPr>
            <a:r>
              <a:rPr lang="bg-BG" dirty="0"/>
              <a:t>Сложна и бавна обработка на събраната хартиена информация</a:t>
            </a:r>
          </a:p>
          <a:p>
            <a:pPr>
              <a:buFont typeface="Century Gothic" pitchFamily="34" charset="0"/>
              <a:buChar char="―"/>
            </a:pPr>
            <a:r>
              <a:rPr lang="bg-BG" dirty="0"/>
              <a:t>Труден  или невъзможен контрол на служителите</a:t>
            </a:r>
          </a:p>
          <a:p>
            <a:pPr>
              <a:buFont typeface="Century Gothic" pitchFamily="34" charset="0"/>
              <a:buChar char="―"/>
            </a:pPr>
            <a:r>
              <a:rPr lang="bg-BG" dirty="0" smtClean="0"/>
              <a:t>Липсва всякаква </a:t>
            </a:r>
            <a:r>
              <a:rPr lang="bg-BG" dirty="0"/>
              <a:t>проследимост на поръчките</a:t>
            </a:r>
          </a:p>
          <a:p>
            <a:pPr>
              <a:buFont typeface="Century Gothic" pitchFamily="34" charset="0"/>
              <a:buChar char="―"/>
            </a:pPr>
            <a:r>
              <a:rPr lang="bg-BG" dirty="0"/>
              <a:t>Възможност за </a:t>
            </a:r>
            <a:r>
              <a:rPr lang="bg-BG" dirty="0" smtClean="0"/>
              <a:t>злоупотреби от служителите</a:t>
            </a:r>
            <a:endParaRPr lang="bg-BG" dirty="0"/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D8EBE23-BEA5-49BC-AD75-22E46490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bg-BG" sz="2800" dirty="0" smtClean="0"/>
              <a:t> </a:t>
            </a:r>
            <a:r>
              <a:rPr lang="en-US" sz="2800" i="1" dirty="0" smtClean="0"/>
              <a:t>Purse</a:t>
            </a:r>
            <a:r>
              <a:rPr lang="bg-BG" sz="2800" i="1" dirty="0" smtClean="0"/>
              <a:t> – платформа за корпоративни клиенти</a:t>
            </a:r>
            <a:br>
              <a:rPr lang="bg-BG" sz="2800" i="1" dirty="0" smtClean="0"/>
            </a:br>
            <a:r>
              <a:rPr lang="bg-BG" sz="2800" i="1" dirty="0" smtClean="0"/>
              <a:t>						„</a:t>
            </a:r>
            <a:r>
              <a:rPr lang="bg-BG" sz="2800" dirty="0" smtClean="0"/>
              <a:t>Електронен ваучер“</a:t>
            </a:r>
            <a:endParaRPr lang="bg-BG" sz="2800" i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09DEFEB-A94F-462A-8093-E498F864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03938"/>
            <a:ext cx="9905998" cy="436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ДОБАВЕНА СТОЙНОСТ 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bg-BG" dirty="0" smtClean="0"/>
              <a:t> Предимства </a:t>
            </a:r>
          </a:p>
          <a:p>
            <a:pPr marL="0" indent="0">
              <a:buNone/>
            </a:pPr>
            <a:endParaRPr lang="bg-BG" dirty="0"/>
          </a:p>
          <a:p>
            <a:pPr>
              <a:buFont typeface="Wingdings" pitchFamily="2" charset="2"/>
              <a:buChar char="ü"/>
            </a:pPr>
            <a:r>
              <a:rPr lang="bg-BG" dirty="0"/>
              <a:t>Бърза обработка на постъпилата информация</a:t>
            </a:r>
          </a:p>
          <a:p>
            <a:pPr>
              <a:buFont typeface="Wingdings" pitchFamily="2" charset="2"/>
              <a:buChar char="ü"/>
            </a:pPr>
            <a:r>
              <a:rPr lang="bg-BG" dirty="0"/>
              <a:t>Лесен контрол на служителите според спецификата на фирмата</a:t>
            </a:r>
          </a:p>
          <a:p>
            <a:pPr>
              <a:buFont typeface="Wingdings" pitchFamily="2" charset="2"/>
              <a:buChar char="ü"/>
            </a:pPr>
            <a:r>
              <a:rPr lang="bg-BG" dirty="0"/>
              <a:t>Детайлна проследимост  на поръчките</a:t>
            </a:r>
          </a:p>
          <a:p>
            <a:pPr>
              <a:buFont typeface="Wingdings" pitchFamily="2" charset="2"/>
              <a:buChar char="ü"/>
            </a:pPr>
            <a:r>
              <a:rPr lang="bg-BG" dirty="0"/>
              <a:t>Фиксиране на часове</a:t>
            </a:r>
            <a:r>
              <a:rPr lang="en-US" dirty="0"/>
              <a:t>,</a:t>
            </a:r>
            <a:r>
              <a:rPr lang="bg-BG" dirty="0"/>
              <a:t> разрешени за пътуване</a:t>
            </a:r>
          </a:p>
          <a:p>
            <a:pPr>
              <a:buFont typeface="Wingdings" pitchFamily="2" charset="2"/>
              <a:buChar char="ü"/>
            </a:pPr>
            <a:r>
              <a:rPr lang="bg-BG" dirty="0"/>
              <a:t>Определяне на </a:t>
            </a:r>
            <a:r>
              <a:rPr lang="bg-BG" dirty="0" smtClean="0"/>
              <a:t>бюджет и параметри както за </a:t>
            </a:r>
            <a:r>
              <a:rPr lang="bg-BG" b="1" i="1" dirty="0"/>
              <a:t>отдел на </a:t>
            </a:r>
            <a:r>
              <a:rPr lang="bg-BG" b="1" i="1" dirty="0" smtClean="0"/>
              <a:t>фирмата</a:t>
            </a:r>
            <a:r>
              <a:rPr lang="bg-BG" dirty="0" smtClean="0"/>
              <a:t>, така и за </a:t>
            </a:r>
            <a:r>
              <a:rPr lang="bg-BG" b="1" i="1" dirty="0" smtClean="0"/>
              <a:t>служител</a:t>
            </a:r>
          </a:p>
          <a:p>
            <a:pPr>
              <a:buFont typeface="Wingdings" pitchFamily="2" charset="2"/>
              <a:buChar char="ü"/>
            </a:pPr>
            <a:r>
              <a:rPr lang="bg-BG" dirty="0" smtClean="0"/>
              <a:t>Проследимост и контрол – липса на ЗЛОУПОТРЕБИ</a:t>
            </a:r>
            <a:endParaRPr lang="bg-BG" dirty="0"/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A6C3764-374D-4F73-908D-33659574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80" y="105507"/>
            <a:ext cx="9817846" cy="1301262"/>
          </a:xfrm>
        </p:spPr>
        <p:txBody>
          <a:bodyPr>
            <a:normAutofit/>
          </a:bodyPr>
          <a:lstStyle/>
          <a:p>
            <a:r>
              <a:rPr lang="bg-BG" dirty="0" smtClean="0"/>
              <a:t>Платформа за корпоративни клиенти</a:t>
            </a:r>
            <a:br>
              <a:rPr lang="bg-BG" dirty="0" smtClean="0"/>
            </a:br>
            <a:r>
              <a:rPr lang="en-US" dirty="0" smtClean="0"/>
              <a:t>								PURSE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84E3CBDF-2CEA-47A9-90BA-1A53A103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711569"/>
            <a:ext cx="10203349" cy="42203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Purse </a:t>
            </a:r>
            <a:r>
              <a:rPr lang="en-US" sz="2400" dirty="0"/>
              <a:t>e </a:t>
            </a:r>
            <a:r>
              <a:rPr lang="bg-BG" sz="2400" dirty="0"/>
              <a:t>платформа за корпоративни клиенти, която дава възможност </a:t>
            </a:r>
            <a:r>
              <a:rPr lang="bg-BG" sz="2400" dirty="0" smtClean="0"/>
              <a:t>на</a:t>
            </a:r>
            <a:r>
              <a:rPr lang="en-US" sz="2400" dirty="0" smtClean="0"/>
              <a:t> </a:t>
            </a:r>
            <a:r>
              <a:rPr lang="bg-BG" sz="2400" dirty="0" smtClean="0"/>
              <a:t>Вашата компания да </a:t>
            </a:r>
            <a:r>
              <a:rPr lang="bg-BG" sz="2400" b="1" i="1" dirty="0" smtClean="0"/>
              <a:t>контролира</a:t>
            </a:r>
            <a:r>
              <a:rPr lang="en-US" sz="2400" b="1" i="1" dirty="0" smtClean="0"/>
              <a:t>, </a:t>
            </a:r>
            <a:r>
              <a:rPr lang="bg-BG" sz="2400" b="1" i="1" dirty="0" smtClean="0"/>
              <a:t>анализира</a:t>
            </a:r>
            <a:r>
              <a:rPr lang="en-US" sz="2400" b="1" i="1" dirty="0" smtClean="0"/>
              <a:t> </a:t>
            </a:r>
            <a:r>
              <a:rPr lang="bg-BG" sz="2400" b="1" i="1" dirty="0" smtClean="0"/>
              <a:t>и планира</a:t>
            </a:r>
            <a:r>
              <a:rPr lang="bg-BG" sz="2400" dirty="0" smtClean="0"/>
              <a:t> </a:t>
            </a:r>
            <a:r>
              <a:rPr lang="bg-BG" sz="2400" b="1" i="1" dirty="0" smtClean="0"/>
              <a:t>разходите</a:t>
            </a:r>
            <a:r>
              <a:rPr lang="bg-BG" sz="2400" dirty="0" smtClean="0"/>
              <a:t> си за използването </a:t>
            </a:r>
            <a:r>
              <a:rPr lang="bg-BG" sz="2400" dirty="0"/>
              <a:t>на </a:t>
            </a:r>
            <a:r>
              <a:rPr lang="bg-BG" sz="2400" dirty="0" smtClean="0"/>
              <a:t>таксиметрови услуги </a:t>
            </a:r>
            <a:r>
              <a:rPr lang="bg-BG" sz="2400" dirty="0"/>
              <a:t>– </a:t>
            </a:r>
            <a:r>
              <a:rPr lang="bg-BG" sz="2400" b="1" i="1" dirty="0"/>
              <a:t>бързо и  лесно</a:t>
            </a:r>
            <a:r>
              <a:rPr lang="bg-BG" sz="2400" dirty="0"/>
              <a:t>. 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Purse</a:t>
            </a:r>
            <a:r>
              <a:rPr lang="bg-BG" sz="2400" dirty="0" smtClean="0"/>
              <a:t> </a:t>
            </a:r>
            <a:r>
              <a:rPr lang="bg-BG" sz="2400" dirty="0"/>
              <a:t>е единствената платформа на българския пазар, </a:t>
            </a:r>
            <a:r>
              <a:rPr lang="bg-BG" sz="2400" dirty="0" smtClean="0"/>
              <a:t> която </a:t>
            </a:r>
            <a:r>
              <a:rPr lang="bg-BG" sz="2400" dirty="0"/>
              <a:t>дава </a:t>
            </a:r>
            <a:r>
              <a:rPr lang="bg-BG" sz="2400" dirty="0" smtClean="0"/>
              <a:t>пълен обем от информация (разходи, маршрути, брой поръчки, лимити)  за използваната услуга.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Purse </a:t>
            </a:r>
            <a:r>
              <a:rPr lang="bg-BG" sz="2400" dirty="0" smtClean="0"/>
              <a:t> е създадена и съобразена с конкретни нужди на наши клиенти.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Purse </a:t>
            </a:r>
            <a:r>
              <a:rPr lang="bg-BG" sz="2400" dirty="0" smtClean="0"/>
              <a:t> предлага иновативен начин за разплащане.</a:t>
            </a:r>
            <a:endParaRPr lang="bg-BG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94F25FC-E430-4DC6-9349-8BF4F641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09" y="96644"/>
            <a:ext cx="9905998" cy="1905000"/>
          </a:xfrm>
        </p:spPr>
        <p:txBody>
          <a:bodyPr/>
          <a:lstStyle/>
          <a:p>
            <a:r>
              <a:rPr lang="bg-BG" dirty="0" smtClean="0"/>
              <a:t>поръчка по телефон - </a:t>
            </a:r>
            <a:r>
              <a:rPr lang="en-US" dirty="0" smtClean="0"/>
              <a:t>call center</a:t>
            </a:r>
            <a:r>
              <a:rPr lang="bg-BG" dirty="0" smtClean="0"/>
              <a:t> 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348415"/>
            <a:ext cx="9236393" cy="516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D56863C-9CC3-44D1-95AB-F1A70CFF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12" y="85492"/>
            <a:ext cx="9905998" cy="1905000"/>
          </a:xfrm>
        </p:spPr>
        <p:txBody>
          <a:bodyPr/>
          <a:lstStyle/>
          <a:p>
            <a:r>
              <a:rPr lang="bg-BG" dirty="0" smtClean="0"/>
              <a:t>поръчка чрез </a:t>
            </a:r>
            <a:r>
              <a:rPr lang="en-US" dirty="0" smtClean="0"/>
              <a:t>web </a:t>
            </a:r>
            <a:r>
              <a:rPr lang="bg-BG" dirty="0" smtClean="0"/>
              <a:t>платформа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2" y="1556657"/>
            <a:ext cx="9367533" cy="4974771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4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893" y="-222737"/>
            <a:ext cx="9905998" cy="1905000"/>
          </a:xfrm>
        </p:spPr>
        <p:txBody>
          <a:bodyPr/>
          <a:lstStyle/>
          <a:p>
            <a:r>
              <a:rPr lang="bg-BG" dirty="0" smtClean="0"/>
              <a:t>поръчка чрез </a:t>
            </a:r>
            <a:r>
              <a:rPr lang="en-US" dirty="0" smtClean="0"/>
              <a:t>app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43" y="1308463"/>
            <a:ext cx="2817925" cy="500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54" y="1267097"/>
            <a:ext cx="2959526" cy="484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0B0FBE5-14ED-4F28-A82B-81A1F573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018" y="11727"/>
            <a:ext cx="9905998" cy="1905000"/>
          </a:xfrm>
        </p:spPr>
        <p:txBody>
          <a:bodyPr/>
          <a:lstStyle/>
          <a:p>
            <a:r>
              <a:rPr lang="en-US" dirty="0" smtClean="0"/>
              <a:t>Purse – </a:t>
            </a:r>
            <a:r>
              <a:rPr lang="bg-BG" dirty="0" smtClean="0"/>
              <a:t>клиент, служител</a:t>
            </a:r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CC330F82-E6B3-4A0C-A18E-02A64B34A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400" y="2354590"/>
            <a:ext cx="10966863" cy="267461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EF60DE9-3B8C-42EA-AF75-C4D89B57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90" y="137532"/>
            <a:ext cx="9905998" cy="1905000"/>
          </a:xfrm>
        </p:spPr>
        <p:txBody>
          <a:bodyPr/>
          <a:lstStyle/>
          <a:p>
            <a:r>
              <a:rPr lang="en-US" dirty="0" smtClean="0"/>
              <a:t>Purse</a:t>
            </a:r>
            <a:r>
              <a:rPr lang="bg-BG" dirty="0" smtClean="0"/>
              <a:t> – индивидуален подход, бюджети</a:t>
            </a:r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3CA5F065-5299-4542-861B-087BC04D8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897" y="1462668"/>
            <a:ext cx="7934562" cy="498282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46" y="10136"/>
            <a:ext cx="2440354" cy="1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1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режа">
  <a:themeElements>
    <a:clrScheme name="Мреж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Мреж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реж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Мрежа</Template>
  <TotalTime>468</TotalTime>
  <Words>224</Words>
  <Application>Microsoft Office PowerPoint</Application>
  <PresentationFormat>Custom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Мрежа</vt:lpstr>
      <vt:lpstr>корпоративни клиенти</vt:lpstr>
      <vt:lpstr>Абонаментно обслужване  на фирми</vt:lpstr>
      <vt:lpstr> Purse – платформа за корпоративни клиенти       „Електронен ваучер“</vt:lpstr>
      <vt:lpstr>Платформа за корпоративни клиенти         PURSE</vt:lpstr>
      <vt:lpstr>поръчка по телефон - call center </vt:lpstr>
      <vt:lpstr>поръчка чрез web платформа</vt:lpstr>
      <vt:lpstr>поръчка чрез app</vt:lpstr>
      <vt:lpstr>Purse – клиент, служител</vt:lpstr>
      <vt:lpstr>Purse – индивидуален подход, бюджети</vt:lpstr>
      <vt:lpstr>Purse</vt:lpstr>
      <vt:lpstr>Purse – справки и история</vt:lpstr>
      <vt:lpstr>Purse – детайли по поръчката</vt:lpstr>
      <vt:lpstr>Purse - аналитичност</vt:lpstr>
      <vt:lpstr>Purse - аналитичност</vt:lpstr>
      <vt:lpstr>  Purse – оптимално решение за упраление на транспортните разходи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за корпоративни клиенти</dc:title>
  <dc:creator>denica deleva</dc:creator>
  <cp:lastModifiedBy>USER</cp:lastModifiedBy>
  <cp:revision>27</cp:revision>
  <dcterms:created xsi:type="dcterms:W3CDTF">2017-06-20T12:06:42Z</dcterms:created>
  <dcterms:modified xsi:type="dcterms:W3CDTF">2017-08-23T11:37:23Z</dcterms:modified>
</cp:coreProperties>
</file>